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4" r:id="rId2"/>
    <p:sldId id="268" r:id="rId3"/>
    <p:sldId id="278" r:id="rId4"/>
    <p:sldId id="279" r:id="rId5"/>
    <p:sldId id="281" r:id="rId6"/>
    <p:sldId id="280" r:id="rId7"/>
    <p:sldId id="282" r:id="rId8"/>
    <p:sldId id="271" r:id="rId9"/>
    <p:sldId id="272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EEF0"/>
    <a:srgbClr val="FEC630"/>
    <a:srgbClr val="52CBBE"/>
    <a:srgbClr val="FF5969"/>
    <a:srgbClr val="5D7373"/>
    <a:srgbClr val="00A0A8"/>
    <a:srgbClr val="52C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2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EBBE2B-DD83-41FC-A623-FB752A6B5012}" type="datetimeFigureOut">
              <a:rPr lang="en-US" smtClean="0"/>
              <a:t>1/17/2021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08FDD-F8B2-4C89-A5B1-5210FE06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1D8DB-FFE7-4313-8D00-743044DFF212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F75D9-EB98-46E7-8C14-14558B30AEF6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397D-A511-455A-9058-A721987A373D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6941E-F375-48AE-AD94-9A22311380EC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3FFA4-F9A1-41A6-B900-3AB718D98B02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E306D-899D-4FAF-A2A2-768850A9E5E2}" type="datetime1">
              <a:rPr lang="de-DE" smtClean="0"/>
              <a:t>17.01.2021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184-38A0-4F65-A52F-75B0F227C9AD}" type="datetime1">
              <a:rPr lang="de-DE" smtClean="0"/>
              <a:t>17.01.2021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74E83-76B9-4072-8F6E-906EEED211D2}" type="datetime1">
              <a:rPr lang="de-DE" smtClean="0"/>
              <a:t>17.01.2021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E00D0-ADFE-4905-ACCB-C2E70C38B9C6}" type="datetime1">
              <a:rPr lang="de-DE" smtClean="0"/>
              <a:t>17.01.2021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BA1F3-F1B3-434F-AD37-B64F87E17B40}" type="datetime1">
              <a:rPr lang="de-DE" smtClean="0"/>
              <a:t>17.01.2021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931B-4835-445B-93B4-244DDA9469B1}" type="datetime1">
              <a:rPr lang="de-DE" smtClean="0"/>
              <a:t>17.01.2021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Remove Background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F20B1-495A-4A28-A579-C5B06EDBCC55}" type="datetime1">
              <a:rPr lang="de-DE" smtClean="0"/>
              <a:t>17.01.2021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Remove Background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144229" y="1504484"/>
            <a:ext cx="87964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>
                <a:solidFill>
                  <a:srgbClr val="FF5969"/>
                </a:solidFill>
                <a:latin typeface="Tw Cen MT" panose="020B0602020104020603" pitchFamily="34" charset="0"/>
              </a:rPr>
              <a:t>REMOVE BACKGROUND </a:t>
            </a:r>
            <a:endParaRPr lang="en-US" sz="80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5472155" y="4246532"/>
            <a:ext cx="4140553" cy="451824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699951" y="4916342"/>
            <a:ext cx="7720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w Cen MT" panose="020B0602020104020603" pitchFamily="34" charset="0"/>
              </a:rPr>
              <a:t>Giảng viên h</a:t>
            </a:r>
            <a:r>
              <a:rPr lang="vi-VN" sz="3200">
                <a:latin typeface="Tw Cen MT" panose="020B0602020104020603" pitchFamily="34" charset="0"/>
              </a:rPr>
              <a:t>ư</a:t>
            </a:r>
            <a:r>
              <a:rPr lang="en-US" sz="3200">
                <a:latin typeface="Tw Cen MT" panose="020B0602020104020603" pitchFamily="34" charset="0"/>
              </a:rPr>
              <a:t>ớng dẫn: TS Nguyễn Vinh Tiệp</a:t>
            </a:r>
            <a:endParaRPr lang="en-US" sz="3200" dirty="0"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1" cy="6858000"/>
            <a:chOff x="-290920" y="0"/>
            <a:chExt cx="12482921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780584" y="3102526"/>
              <a:ext cx="21765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93964" cy="6858000"/>
            <a:chOff x="213096" y="0"/>
            <a:chExt cx="11493964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203437" y="3189606"/>
              <a:ext cx="2360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036720" y="3109201"/>
              <a:ext cx="2152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18472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D05E2253-2123-4B15-8215-E1E5BCB1DAD2}"/>
              </a:ext>
            </a:extLst>
          </p:cNvPr>
          <p:cNvSpPr txBox="1"/>
          <p:nvPr/>
        </p:nvSpPr>
        <p:spPr>
          <a:xfrm>
            <a:off x="3317678" y="334574"/>
            <a:ext cx="12125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Tr</a:t>
            </a:r>
            <a:r>
              <a:rPr lang="vi-VN" sz="1600" b="1">
                <a:solidFill>
                  <a:schemeClr val="tx1">
                    <a:lumMod val="95000"/>
                    <a:lumOff val="5000"/>
                  </a:schemeClr>
                </a:solidFill>
              </a:rPr>
              <a:t>ư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ờng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Đại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học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Công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nghệ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Thông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tin – Đại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học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Quốc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gia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thành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phố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Hồ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1600" b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Chí</a:t>
            </a:r>
            <a:r>
              <a:rPr lang="en-US" sz="1600" b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Minh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9ACED19-A688-4C50-913C-7CB393BC1C33}"/>
              </a:ext>
            </a:extLst>
          </p:cNvPr>
          <p:cNvSpPr txBox="1"/>
          <p:nvPr/>
        </p:nvSpPr>
        <p:spPr>
          <a:xfrm>
            <a:off x="7542433" y="5719103"/>
            <a:ext cx="421140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Nhóm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sinh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viên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thực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hiện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: </a:t>
            </a:r>
          </a:p>
          <a:p>
            <a:pPr lvl="0"/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Phan Thanh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Nghĩa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– 18521148</a:t>
            </a:r>
          </a:p>
          <a:p>
            <a:pPr lvl="0"/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Phan Lê </a:t>
            </a:r>
            <a:r>
              <a:rPr lang="en-US" sz="2000" b="1" i="1" err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Phú</a:t>
            </a:r>
            <a:r>
              <a:rPr lang="en-US" sz="2000" b="1" i="1">
                <a:solidFill>
                  <a:schemeClr val="tx1">
                    <a:lumMod val="95000"/>
                    <a:lumOff val="5000"/>
                  </a:schemeClr>
                </a:solidFill>
                <a:latin typeface="Century Schoolbook" panose="02040604050505020304" pitchFamily="18" charset="0"/>
              </a:rPr>
              <a:t> – 18521247</a:t>
            </a:r>
          </a:p>
          <a:p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1DFFED-AF22-4E89-B846-DB6800D0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780583" y="3102525"/>
              <a:ext cx="2176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A5E18E8-5A3E-4F1D-8254-6193AA55C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50C247F-7990-4945-869D-5E2A900F477F}"/>
              </a:ext>
            </a:extLst>
          </p:cNvPr>
          <p:cNvGrpSpPr/>
          <p:nvPr/>
        </p:nvGrpSpPr>
        <p:grpSpPr>
          <a:xfrm>
            <a:off x="-8798784" y="0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D2C93AC-EBE3-4E67-A867-76D5D6BEDB1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5DBD2B9-E73C-4AE9-91C9-698379867E98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D6BDC4B-8313-4203-9F42-C28AC214EB64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44037FC5-8E34-4772-9A87-813F2AD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C916508-F80D-434E-B066-812949E5DB94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E9E3B68-B936-49FB-94D8-7AC0076CF48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D3F9516-66C4-44E6-9877-6C0374B5112C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2DF4D80-460D-4455-B80A-3BC0C6A12DA2}"/>
                </a:ext>
              </a:extLst>
            </p:cNvPr>
            <p:cNvSpPr txBox="1"/>
            <p:nvPr/>
          </p:nvSpPr>
          <p:spPr>
            <a:xfrm rot="16200000">
              <a:off x="9027483" y="3099964"/>
              <a:ext cx="2171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7AB39DAF-3109-4CEA-BD1D-C123179FF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2B7020D-701A-4EE7-BDA2-CD171993C203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77930A-0489-40A5-B3D7-053D64BD29C4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ED749F6-F5EB-48BD-A697-16D473CCCFE8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070AD46-78F1-4169-9AE3-EDECC43BD39B}"/>
                </a:ext>
              </a:extLst>
            </p:cNvPr>
            <p:cNvSpPr txBox="1"/>
            <p:nvPr/>
          </p:nvSpPr>
          <p:spPr>
            <a:xfrm rot="16200000">
              <a:off x="8746452" y="3189607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22B026A5-B1AC-46D4-AE84-DF77E5A29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371C6EE2-CCA6-4F94-870B-CB9D61CEBE1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422D8F-B19E-425C-93A8-F750F60A06A7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278AF09-2D0C-4E81-816C-BC1D04E40DC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C2E1C67-7A8F-4EB5-AB00-3C754858084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7795C74-0308-4781-BEE6-B62AE6D17152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5C46027-B464-4ADA-A3B8-14FF4471B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CCB05F-421C-4B1E-8924-6C576D4F8A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85" y="2577935"/>
            <a:ext cx="3584822" cy="3584822"/>
          </a:xfrm>
          <a:prstGeom prst="rect">
            <a:avLst/>
          </a:prstGeom>
        </p:spPr>
      </p:pic>
      <p:sp>
        <p:nvSpPr>
          <p:cNvPr id="81" name="Content Placeholder 2">
            <a:extLst>
              <a:ext uri="{FF2B5EF4-FFF2-40B4-BE49-F238E27FC236}">
                <a16:creationId xmlns:a16="http://schemas.microsoft.com/office/drawing/2014/main" id="{463C5FB8-0D2C-4521-A96D-9A990D44BF59}"/>
              </a:ext>
            </a:extLst>
          </p:cNvPr>
          <p:cNvSpPr txBox="1">
            <a:spLocks/>
          </p:cNvSpPr>
          <p:nvPr/>
        </p:nvSpPr>
        <p:spPr>
          <a:xfrm>
            <a:off x="3563675" y="1044276"/>
            <a:ext cx="7809466" cy="13390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Hiện nay, </a:t>
            </a:r>
            <a:r>
              <a:rPr lang="en-US" b="1"/>
              <a:t>remove background </a:t>
            </a:r>
            <a:r>
              <a:rPr lang="en-US"/>
              <a:t>là một công cụ đ</a:t>
            </a:r>
            <a:r>
              <a:rPr lang="vi-VN"/>
              <a:t>ư</a:t>
            </a:r>
            <a:r>
              <a:rPr lang="en-US"/>
              <a:t>ợc sử dụng nhiều trong chỉnh sửa hình ảnh, video</a:t>
            </a:r>
            <a:endParaRPr lang="en-US" dirty="0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7E807886-C7FD-44D3-BBA7-953F93111F3B}"/>
              </a:ext>
            </a:extLst>
          </p:cNvPr>
          <p:cNvSpPr txBox="1">
            <a:spLocks/>
          </p:cNvSpPr>
          <p:nvPr/>
        </p:nvSpPr>
        <p:spPr>
          <a:xfrm>
            <a:off x="3453496" y="1078939"/>
            <a:ext cx="7809466" cy="13390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Ngoài ra, </a:t>
            </a:r>
            <a:r>
              <a:rPr lang="en-US" b="1"/>
              <a:t>remove background </a:t>
            </a:r>
            <a:r>
              <a:rPr lang="en-US"/>
              <a:t>còn đóng vai trò quan trọng trong việc tạo ra các siêu phẩm điển ảnh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23410-C2BA-45E2-8D0B-16FE87F4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E8DA2DFE-A3DC-454B-8977-0F99B4AA7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762" y="2310777"/>
            <a:ext cx="6845573" cy="385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1" grpId="1"/>
      <p:bldP spid="8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C3001EC-9F33-4C39-B780-199714C83EA2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29B5C97-F627-4A85-B003-5396A9D964D5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97C14D5-0388-44F5-AD76-F8BBAF179CD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51F346-69C6-4F86-BC1F-C57BA2384CC6}"/>
                </a:ext>
              </a:extLst>
            </p:cNvPr>
            <p:cNvSpPr txBox="1"/>
            <p:nvPr/>
          </p:nvSpPr>
          <p:spPr>
            <a:xfrm rot="16200000">
              <a:off x="10780583" y="3102525"/>
              <a:ext cx="21765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2B367FE-8530-4052-AD96-2D6FBE490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2914A7-C65F-4EFB-8FF4-9BB283DC3935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DA66B2-8A11-4397-B997-59A37787FEF8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A8923D-952E-459F-92C0-CCE4C5E45F88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D73F442-B2F9-477E-B4DE-956CBA09D9C3}"/>
                </a:ext>
              </a:extLst>
            </p:cNvPr>
            <p:cNvSpPr txBox="1"/>
            <p:nvPr/>
          </p:nvSpPr>
          <p:spPr>
            <a:xfrm rot="16200000">
              <a:off x="8932715" y="3005196"/>
              <a:ext cx="2360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654DCD4-7920-4D83-8D7F-6D3A71A16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A67CF96-B24C-4BAD-8466-B32ECC2753A1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B7B7434-49BE-47D6-BAE6-9B9134F0EC8C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0296C0-D397-432D-B5A1-CA7DA186EB1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3DE47E8-526D-4A96-A671-69E14D20D1EB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FD4AAEC-83E5-4832-BEA2-517A195B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3C6BBB46-3AAE-49B1-8F56-3535CC357FEB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A452EB0-3109-45BB-9389-19F84818FE30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F941D0C-24DA-4E77-BE08-34D6F94BD6FB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09747D82-077A-45F5-8822-6A7F978E7845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0B26FA9-EA76-44C1-BA33-E4EBB060AC7E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F138C1A-5B68-42BE-B6B8-0EE1F473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50" name="Picture 49" descr="A picture containing indoor&#10;&#10;Description automatically generated">
            <a:extLst>
              <a:ext uri="{FF2B5EF4-FFF2-40B4-BE49-F238E27FC236}">
                <a16:creationId xmlns:a16="http://schemas.microsoft.com/office/drawing/2014/main" id="{47F77D5B-DF2B-4616-A094-FA7ACAF2C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853" y="3986216"/>
            <a:ext cx="3354258" cy="22138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0C1A7BC-1502-4003-A509-3EF749D0E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087" y="492879"/>
            <a:ext cx="3354258" cy="221380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988143-A05A-401F-B3AB-B7D54B55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321" y="2283661"/>
            <a:ext cx="3403239" cy="2290678"/>
          </a:xfrm>
          <a:prstGeom prst="rect">
            <a:avLst/>
          </a:prstGeom>
        </p:spPr>
      </p:pic>
      <p:pic>
        <p:nvPicPr>
          <p:cNvPr id="1026" name="Picture 2" descr="Cộng Với Dấu Hiệu Biểu Tượng - Miễn Phí vector hình ảnh trên Pixabay">
            <a:extLst>
              <a:ext uri="{FF2B5EF4-FFF2-40B4-BE49-F238E27FC236}">
                <a16:creationId xmlns:a16="http://schemas.microsoft.com/office/drawing/2014/main" id="{7F87828D-4283-4158-8BA2-D760C034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522" y="2816561"/>
            <a:ext cx="817532" cy="82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ải mã nguồn gốc thú vị của 7 kí hiệu biểu tượng thông dụng">
            <a:extLst>
              <a:ext uri="{FF2B5EF4-FFF2-40B4-BE49-F238E27FC236}">
                <a16:creationId xmlns:a16="http://schemas.microsoft.com/office/drawing/2014/main" id="{20BA575E-A1E9-49E0-9225-9BBB115F6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618" y="2913163"/>
            <a:ext cx="1072235" cy="81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39A59D-ECB9-426C-B80A-B0F3F42C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9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780584" y="3102525"/>
              <a:ext cx="2176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18246" y="3090727"/>
              <a:ext cx="2189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1" name="Content Placeholder 3">
            <a:extLst>
              <a:ext uri="{FF2B5EF4-FFF2-40B4-BE49-F238E27FC236}">
                <a16:creationId xmlns:a16="http://schemas.microsoft.com/office/drawing/2014/main" id="{E2F21522-3B1C-499F-887D-15FE6B9C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814" y="1511584"/>
            <a:ext cx="7069308" cy="3982709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1D16E35-7624-4875-8DAC-9FE8F6EAB91D}"/>
              </a:ext>
            </a:extLst>
          </p:cNvPr>
          <p:cNvSpPr txBox="1"/>
          <p:nvPr/>
        </p:nvSpPr>
        <p:spPr>
          <a:xfrm>
            <a:off x="7753670" y="2639458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R=13, G=255, B=9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068242-9356-448F-A79F-2FA4427DEBA4}"/>
              </a:ext>
            </a:extLst>
          </p:cNvPr>
          <p:cNvSpPr txBox="1"/>
          <p:nvPr/>
        </p:nvSpPr>
        <p:spPr>
          <a:xfrm>
            <a:off x="3326390" y="1769200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R=170, G=125, B=94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CE13905-F2FF-4051-A443-1FA29FDF892A}"/>
              </a:ext>
            </a:extLst>
          </p:cNvPr>
          <p:cNvSpPr txBox="1"/>
          <p:nvPr/>
        </p:nvSpPr>
        <p:spPr>
          <a:xfrm>
            <a:off x="2904987" y="3647488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R=203, G=196, B=214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E35E70-5AEF-4D72-B839-D637397EBA5A}"/>
              </a:ext>
            </a:extLst>
          </p:cNvPr>
          <p:cNvSpPr txBox="1"/>
          <p:nvPr/>
        </p:nvSpPr>
        <p:spPr>
          <a:xfrm>
            <a:off x="7651811" y="3553179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R=19, G=255, B=9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E048D34-6FBD-4A3F-8835-4F502C34C5BF}"/>
              </a:ext>
            </a:extLst>
          </p:cNvPr>
          <p:cNvCxnSpPr/>
          <p:nvPr/>
        </p:nvCxnSpPr>
        <p:spPr>
          <a:xfrm flipH="1">
            <a:off x="7952452" y="3933221"/>
            <a:ext cx="609600" cy="6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B63DF57-CD6C-4080-AD4D-98403A0F753F}"/>
              </a:ext>
            </a:extLst>
          </p:cNvPr>
          <p:cNvCxnSpPr/>
          <p:nvPr/>
        </p:nvCxnSpPr>
        <p:spPr>
          <a:xfrm flipH="1">
            <a:off x="7087331" y="2984411"/>
            <a:ext cx="1179444" cy="371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9EBE094-0089-49DA-96B2-1DF831F3D24F}"/>
              </a:ext>
            </a:extLst>
          </p:cNvPr>
          <p:cNvCxnSpPr/>
          <p:nvPr/>
        </p:nvCxnSpPr>
        <p:spPr>
          <a:xfrm>
            <a:off x="4964087" y="2138532"/>
            <a:ext cx="815009" cy="500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D659382-5F0E-4807-B4E3-3659F70223B1}"/>
              </a:ext>
            </a:extLst>
          </p:cNvPr>
          <p:cNvCxnSpPr/>
          <p:nvPr/>
        </p:nvCxnSpPr>
        <p:spPr>
          <a:xfrm>
            <a:off x="4400870" y="4251273"/>
            <a:ext cx="1285461" cy="163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06E31-2477-418A-96D8-F22FD0394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38522" y="6380709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82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4" grpId="0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780584" y="3102525"/>
              <a:ext cx="2176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18246" y="3090727"/>
              <a:ext cx="2189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DF8E15C-4D3F-4A84-80B4-473D683A8D1A}"/>
              </a:ext>
            </a:extLst>
          </p:cNvPr>
          <p:cNvSpPr txBox="1">
            <a:spLocks/>
          </p:cNvSpPr>
          <p:nvPr/>
        </p:nvSpPr>
        <p:spPr>
          <a:xfrm>
            <a:off x="2295957" y="5352863"/>
            <a:ext cx="7782068" cy="12078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>
                <a:solidFill>
                  <a:schemeClr val="accent1">
                    <a:lumMod val="75000"/>
                  </a:schemeClr>
                </a:solidFill>
              </a:rPr>
              <a:t>W1 x R + W2 x G + W3 x B + c x 1 </a:t>
            </a:r>
            <a:endParaRPr lang="en-US" sz="4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D4A275-7140-432D-917D-8FAF5FFF4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403" y="1517139"/>
            <a:ext cx="7315834" cy="39810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3822E5-B167-4DC0-9D08-264F0815A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2170" y="6344220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5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3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59259E-6 L -0.00078 -0.17615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88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780584" y="3102525"/>
              <a:ext cx="2176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18246" y="3090727"/>
              <a:ext cx="2189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43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1E784DF-A1A1-420A-A51D-ABF6A46EB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891" y="1304798"/>
            <a:ext cx="7140617" cy="462459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8A727-0770-45B1-AFBE-DCAA646B5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67" y="6378784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6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75656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38E6734-F7ED-4197-AE1C-DE222063D26D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7FF06C6-EDB2-4E2A-B33F-9667DAB48738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D389168-73D4-4CCF-B806-15F4C9CFBC65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D36EBE0-2C84-494E-9C0B-54A6EFA86DA6}"/>
                </a:ext>
              </a:extLst>
            </p:cNvPr>
            <p:cNvSpPr txBox="1"/>
            <p:nvPr/>
          </p:nvSpPr>
          <p:spPr>
            <a:xfrm rot="16200000">
              <a:off x="10780584" y="3102525"/>
              <a:ext cx="21765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E3F6E56-804E-434E-AD42-D62A42CB3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D727C-49D3-4C59-91D3-816C0DD22E21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369AF8C-7DC3-4D77-B3F1-5B8A444D2822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173B44-EE6F-4236-9AB2-49524EA553D7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40A12D7-9F13-43EC-95DE-B85ADBCAA6B6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A271034-9DEF-432C-A1F3-B6470D25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018246" y="3090727"/>
              <a:ext cx="21898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2704DBF9-F2DF-4744-9CBE-8384BF790E0F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D409FCBC-490E-4134-BE82-9429CE5AB00A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484E2370-4D03-4FD0-B29C-F763767296D4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E5F8F51-D3FD-42A1-8372-1B4B1B7C336A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5E43CA3-886C-4010-B3E2-837CCC6F5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87E322DA-3D39-4A36-A521-33E75DDBFF71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31F8BD9-F71B-4D2D-8A60-61BABDC384BB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470067C-2D0B-4A65-B940-C052473E9422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6B5D93C-8112-48DA-975B-9DDD27DEADD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D3577A8-E9FC-43B7-B3E2-76EDDA51C160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6FD3106-E967-44D6-AB4D-A0DA183F7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D244472-4AE3-4ACA-9672-9AEF2452D79D}"/>
              </a:ext>
            </a:extLst>
          </p:cNvPr>
          <p:cNvSpPr txBox="1">
            <a:spLocks/>
          </p:cNvSpPr>
          <p:nvPr/>
        </p:nvSpPr>
        <p:spPr>
          <a:xfrm>
            <a:off x="4854531" y="24532"/>
            <a:ext cx="2562166" cy="92333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Back ground</a:t>
            </a:r>
            <a:endParaRPr lang="en-US" sz="3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66114791-CE02-480A-9F64-6BFE02ACE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42" y="699519"/>
            <a:ext cx="2562166" cy="256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A9C61-FA0B-4A04-A835-14DB472D0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280" y="699519"/>
            <a:ext cx="2562166" cy="2562166"/>
          </a:xfrm>
          <a:prstGeom prst="rect">
            <a:avLst/>
          </a:prstGeom>
        </p:spPr>
      </p:pic>
      <p:pic>
        <p:nvPicPr>
          <p:cNvPr id="9" name="Picture 8" descr="A picture containing person, person, standing&#10;&#10;Description automatically generated">
            <a:extLst>
              <a:ext uri="{FF2B5EF4-FFF2-40B4-BE49-F238E27FC236}">
                <a16:creationId xmlns:a16="http://schemas.microsoft.com/office/drawing/2014/main" id="{87F7C5E6-76BB-4C27-99B4-E21DEB6ED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053" y="4066828"/>
            <a:ext cx="3168421" cy="2091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BF1335-57CF-47FD-9881-07844E70FD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008" y="4088976"/>
            <a:ext cx="3718494" cy="20916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FFBABA-A045-46C4-BCB8-A7D71353DD26}"/>
              </a:ext>
            </a:extLst>
          </p:cNvPr>
          <p:cNvSpPr/>
          <p:nvPr/>
        </p:nvSpPr>
        <p:spPr>
          <a:xfrm>
            <a:off x="4156187" y="3367311"/>
            <a:ext cx="385130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Fore 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4207-0A4F-4EDB-96A2-F59B13448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67" y="6363124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7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54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1" cy="6858000"/>
            <a:chOff x="-290920" y="0"/>
            <a:chExt cx="12482921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688376" y="3010317"/>
              <a:ext cx="23609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27482" y="3099963"/>
              <a:ext cx="21713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7638543" y="-1"/>
            <a:ext cx="8692332" cy="6858000"/>
            <a:chOff x="718505" y="-1"/>
            <a:chExt cx="8692332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8" name="Picture 7" descr="A picture containing automaton&#10;&#10;Description automatically generated">
            <a:extLst>
              <a:ext uri="{FF2B5EF4-FFF2-40B4-BE49-F238E27FC236}">
                <a16:creationId xmlns:a16="http://schemas.microsoft.com/office/drawing/2014/main" id="{279E7686-7462-441B-9C54-65D466BA1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6" y="1273842"/>
            <a:ext cx="7448480" cy="4189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D92676-7A89-40A5-9EB7-478530763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1141" y="1270535"/>
            <a:ext cx="7452369" cy="41897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E904B2-9D0A-4B22-9ED1-86323B07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39365" y="6370950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8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43B066-72E7-4BF2-9FDC-F9924C8E96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67" y="1275188"/>
            <a:ext cx="7456319" cy="418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0781169-B7A4-446E-BD33-B9650367A7F9}"/>
              </a:ext>
            </a:extLst>
          </p:cNvPr>
          <p:cNvGrpSpPr/>
          <p:nvPr/>
        </p:nvGrpSpPr>
        <p:grpSpPr>
          <a:xfrm>
            <a:off x="-290920" y="0"/>
            <a:ext cx="12482922" cy="6858000"/>
            <a:chOff x="-290920" y="0"/>
            <a:chExt cx="12482922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ED3AF08-30FC-4AFF-9C5C-99D0A7099514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9AF1FBA-9557-484A-B305-EE590A192E96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7E3AA2-679E-4924-AC1B-FE6C3A02C251}"/>
                </a:ext>
              </a:extLst>
            </p:cNvPr>
            <p:cNvSpPr txBox="1"/>
            <p:nvPr/>
          </p:nvSpPr>
          <p:spPr>
            <a:xfrm rot="16200000">
              <a:off x="10732743" y="3054683"/>
              <a:ext cx="22721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Giới thiệu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D9846FC-755F-4A0E-BAD3-A5D51C0E1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00A67C9-4929-4EFF-9CB6-292640CD2738}"/>
              </a:ext>
            </a:extLst>
          </p:cNvPr>
          <p:cNvGrpSpPr/>
          <p:nvPr/>
        </p:nvGrpSpPr>
        <p:grpSpPr>
          <a:xfrm>
            <a:off x="226788" y="-2"/>
            <a:ext cx="11447503" cy="6858000"/>
            <a:chOff x="213096" y="0"/>
            <a:chExt cx="11447503" cy="6858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8CDB02-4760-4298-BC44-93A18EB02F13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C0FD50-5E69-463E-A01B-65E9D864A386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4CBFB1D-37FD-419F-B98C-860BF5217905}"/>
                </a:ext>
              </a:extLst>
            </p:cNvPr>
            <p:cNvSpPr txBox="1"/>
            <p:nvPr/>
          </p:nvSpPr>
          <p:spPr>
            <a:xfrm rot="16200000">
              <a:off x="10341391" y="3105834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Ý t</a:t>
              </a:r>
              <a:r>
                <a:rPr lang="vi-VN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ư</a:t>
              </a:r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ởng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0B383F7-52C5-4FB7-AEC3-35A48D735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F7667A6-1C16-4F0A-A162-61BD16E6BE6B}"/>
              </a:ext>
            </a:extLst>
          </p:cNvPr>
          <p:cNvGrpSpPr/>
          <p:nvPr/>
        </p:nvGrpSpPr>
        <p:grpSpPr>
          <a:xfrm>
            <a:off x="1184133" y="0"/>
            <a:ext cx="9961092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E8C29A9-4AAB-442C-A7A4-40DCCE0A9694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1520FE7-5699-4290-9C3C-51E0C60ECC6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FD50D6F-822B-4109-8B0C-BA004A0B7145}"/>
                </a:ext>
              </a:extLst>
            </p:cNvPr>
            <p:cNvSpPr txBox="1"/>
            <p:nvPr/>
          </p:nvSpPr>
          <p:spPr>
            <a:xfrm rot="16200000">
              <a:off x="9027482" y="3099964"/>
              <a:ext cx="2171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Thực hiện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76C61F-147B-441E-B32E-45D5BC1B6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990CE96C-B0E8-49CB-B717-EBFFECB66027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049062" y="0"/>
            <a:ext cx="9574094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189610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Kết quả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780364" y="-1"/>
            <a:ext cx="1186072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189609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rgbClr val="F0EEF0"/>
                  </a:solidFill>
                  <a:latin typeface="Tw Cen MT" panose="020B0602020104020603" pitchFamily="34" charset="0"/>
                </a:rPr>
                <a:t>Demo</a:t>
              </a:r>
              <a:endParaRPr lang="en-US" sz="36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664A582-EC2A-4F32-B174-8AE2F2C67A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50" y="636912"/>
            <a:ext cx="8146376" cy="5429592"/>
          </a:xfrm>
          <a:prstGeom prst="rect">
            <a:avLst/>
          </a:prstGeom>
        </p:spPr>
      </p:pic>
      <p:sp>
        <p:nvSpPr>
          <p:cNvPr id="65" name="Rectangle: Single Corner Snipped 64">
            <a:extLst>
              <a:ext uri="{FF2B5EF4-FFF2-40B4-BE49-F238E27FC236}">
                <a16:creationId xmlns:a16="http://schemas.microsoft.com/office/drawing/2014/main" id="{30AB7DCF-537D-4A44-9409-AAF258CE2E01}"/>
              </a:ext>
            </a:extLst>
          </p:cNvPr>
          <p:cNvSpPr/>
          <p:nvPr/>
        </p:nvSpPr>
        <p:spPr>
          <a:xfrm>
            <a:off x="678896" y="631154"/>
            <a:ext cx="8003278" cy="1572458"/>
          </a:xfrm>
          <a:prstGeom prst="snip1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Cảm </a:t>
            </a:r>
            <a:r>
              <a:rPr lang="vi-VN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ơ</a:t>
            </a:r>
            <a:r>
              <a:rPr lang="en-US" sz="4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 thầy cô và các bạn đã lắng nghe và theo dõi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8D2200-6526-41C1-A1CF-6DF1A021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230647" y="6432120"/>
            <a:ext cx="2743200" cy="365125"/>
          </a:xfrm>
        </p:spPr>
        <p:txBody>
          <a:bodyPr/>
          <a:lstStyle/>
          <a:p>
            <a:fld id="{A4489FD0-501B-4C6F-9CB2-8996B7BF4EFE}" type="slidenum">
              <a:rPr lang="de-DE" sz="2000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9</a:t>
            </a:fld>
            <a:endParaRPr lang="de-DE" sz="2000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275</Words>
  <Application>Microsoft Office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Century Schoolbook</vt:lpstr>
      <vt:lpstr>Tw Cen MT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Nghia</cp:lastModifiedBy>
  <cp:revision>43</cp:revision>
  <dcterms:created xsi:type="dcterms:W3CDTF">2017-01-05T13:17:27Z</dcterms:created>
  <dcterms:modified xsi:type="dcterms:W3CDTF">2021-01-17T08:06:36Z</dcterms:modified>
</cp:coreProperties>
</file>